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7" r:id="rId2"/>
    <p:sldId id="266" r:id="rId3"/>
    <p:sldId id="268" r:id="rId4"/>
    <p:sldId id="294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hiller 4" id="{97F6C67B-D124-440B-A818-F0EBEC11D27F}">
          <p14:sldIdLst>
            <p14:sldId id="267"/>
            <p14:sldId id="266"/>
            <p14:sldId id="268"/>
            <p14:sldId id="29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9" autoAdjust="0"/>
    <p:restoredTop sz="94660"/>
  </p:normalViewPr>
  <p:slideViewPr>
    <p:cSldViewPr snapToGrid="0">
      <p:cViewPr varScale="1">
        <p:scale>
          <a:sx n="45" d="100"/>
          <a:sy n="45" d="100"/>
        </p:scale>
        <p:origin x="58" y="6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Qi Yang  Wong" userId="6f282c69-5845-429e-9056-70f7710d5cbe" providerId="ADAL" clId="{E28D413E-D40D-4083-82BA-4AD7A969F7E0}"/>
    <pc:docChg chg="addSection modSection">
      <pc:chgData name="Qi Yang  Wong" userId="6f282c69-5845-429e-9056-70f7710d5cbe" providerId="ADAL" clId="{E28D413E-D40D-4083-82BA-4AD7A969F7E0}" dt="2025-10-27T03:15:00.209" v="1" actId="17846"/>
      <pc:docMkLst>
        <pc:docMk/>
      </pc:docMkLst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30E9-6FB9-4DDD-8BCF-340540F328CB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8B472-CA5D-487D-AD6E-4810807A7E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86133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30E9-6FB9-4DDD-8BCF-340540F328CB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8B472-CA5D-487D-AD6E-4810807A7E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04878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30E9-6FB9-4DDD-8BCF-340540F328CB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8B472-CA5D-487D-AD6E-4810807A7E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404739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30E9-6FB9-4DDD-8BCF-340540F328CB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8B472-CA5D-487D-AD6E-4810807A7EA0}" type="slidenum">
              <a:rPr lang="en-MY" smtClean="0"/>
              <a:t>‹#›</a:t>
            </a:fld>
            <a:endParaRPr lang="en-MY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534777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30E9-6FB9-4DDD-8BCF-340540F328CB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8B472-CA5D-487D-AD6E-4810807A7E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739688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30E9-6FB9-4DDD-8BCF-340540F328CB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8B472-CA5D-487D-AD6E-4810807A7E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6560569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30E9-6FB9-4DDD-8BCF-340540F328CB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8B472-CA5D-487D-AD6E-4810807A7E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4811503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30E9-6FB9-4DDD-8BCF-340540F328CB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8B472-CA5D-487D-AD6E-4810807A7E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7454373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30E9-6FB9-4DDD-8BCF-340540F328CB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8B472-CA5D-487D-AD6E-4810807A7E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12332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30E9-6FB9-4DDD-8BCF-340540F328CB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8B472-CA5D-487D-AD6E-4810807A7E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22777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30E9-6FB9-4DDD-8BCF-340540F328CB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8B472-CA5D-487D-AD6E-4810807A7E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753274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30E9-6FB9-4DDD-8BCF-340540F328CB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8B472-CA5D-487D-AD6E-4810807A7E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47682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30E9-6FB9-4DDD-8BCF-340540F328CB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8B472-CA5D-487D-AD6E-4810807A7E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229608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30E9-6FB9-4DDD-8BCF-340540F328CB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8B472-CA5D-487D-AD6E-4810807A7E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57660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30E9-6FB9-4DDD-8BCF-340540F328CB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8B472-CA5D-487D-AD6E-4810807A7E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722650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30E9-6FB9-4DDD-8BCF-340540F328CB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8B472-CA5D-487D-AD6E-4810807A7E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13264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30E9-6FB9-4DDD-8BCF-340540F328CB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8B472-CA5D-487D-AD6E-4810807A7E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03555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9BC30E9-6FB9-4DDD-8BCF-340540F328CB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8B472-CA5D-487D-AD6E-4810807A7E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968607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7689FA-ABB9-7050-FFBD-027CD8CE8A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a graph showing different colored lines&#10;&#10;AI-generated content may be incorrect.">
            <a:extLst>
              <a:ext uri="{FF2B5EF4-FFF2-40B4-BE49-F238E27FC236}">
                <a16:creationId xmlns:a16="http://schemas.microsoft.com/office/drawing/2014/main" id="{1088AB35-B19A-6F8C-8B3D-5BFD691BE1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88"/>
            <a:ext cx="6096000" cy="3019802"/>
          </a:xfrm>
          <a:prstGeom prst="rect">
            <a:avLst/>
          </a:prstGeom>
        </p:spPr>
      </p:pic>
      <p:pic>
        <p:nvPicPr>
          <p:cNvPr id="6" name="Picture 5" descr="A graph of a graph showing a number of different colored lines&#10;&#10;AI-generated content may be incorrect.">
            <a:extLst>
              <a:ext uri="{FF2B5EF4-FFF2-40B4-BE49-F238E27FC236}">
                <a16:creationId xmlns:a16="http://schemas.microsoft.com/office/drawing/2014/main" id="{CC4A749B-57AF-3FCA-235B-92172F7FCB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823910"/>
            <a:ext cx="6096000" cy="3019802"/>
          </a:xfrm>
          <a:prstGeom prst="rect">
            <a:avLst/>
          </a:prstGeom>
        </p:spPr>
      </p:pic>
      <p:pic>
        <p:nvPicPr>
          <p:cNvPr id="11" name="Picture 10" descr="A diagram of a graph&#10;&#10;AI-generated content may be incorrect.">
            <a:extLst>
              <a:ext uri="{FF2B5EF4-FFF2-40B4-BE49-F238E27FC236}">
                <a16:creationId xmlns:a16="http://schemas.microsoft.com/office/drawing/2014/main" id="{C0E39AF6-E509-F6D4-DABE-E16089D818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23910"/>
            <a:ext cx="6096000" cy="3019802"/>
          </a:xfrm>
          <a:prstGeom prst="rect">
            <a:avLst/>
          </a:prstGeom>
        </p:spPr>
      </p:pic>
      <p:pic>
        <p:nvPicPr>
          <p:cNvPr id="15" name="Picture 14" descr="A graph of a graph showing different colored lines&#10;&#10;AI-generated content may be incorrect.">
            <a:extLst>
              <a:ext uri="{FF2B5EF4-FFF2-40B4-BE49-F238E27FC236}">
                <a16:creationId xmlns:a16="http://schemas.microsoft.com/office/drawing/2014/main" id="{DB0AAEEE-E0C4-F4C2-61E7-0D8573A359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8" y="14289"/>
            <a:ext cx="6096001" cy="301980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F16B4A8-F854-86AA-D417-4B8D798403BD}"/>
              </a:ext>
            </a:extLst>
          </p:cNvPr>
          <p:cNvSpPr txBox="1"/>
          <p:nvPr/>
        </p:nvSpPr>
        <p:spPr>
          <a:xfrm>
            <a:off x="2550160" y="3244332"/>
            <a:ext cx="5912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dirty="0"/>
              <a:t>Kicks up around 830am and generally slows at 5pm</a:t>
            </a:r>
          </a:p>
        </p:txBody>
      </p:sp>
    </p:spTree>
    <p:extLst>
      <p:ext uri="{BB962C8B-B14F-4D97-AF65-F5344CB8AC3E}">
        <p14:creationId xmlns:p14="http://schemas.microsoft.com/office/powerpoint/2010/main" val="3303303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ED716A-A95B-1E7B-EB9E-471FFCD8F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a graph showing different colored lines&#10;&#10;AI-generated content may be incorrect.">
            <a:extLst>
              <a:ext uri="{FF2B5EF4-FFF2-40B4-BE49-F238E27FC236}">
                <a16:creationId xmlns:a16="http://schemas.microsoft.com/office/drawing/2014/main" id="{EB44AD3C-8693-F9F2-BA17-CBB0F96821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5999" cy="3019801"/>
          </a:xfrm>
          <a:prstGeom prst="rect">
            <a:avLst/>
          </a:prstGeom>
        </p:spPr>
      </p:pic>
      <p:pic>
        <p:nvPicPr>
          <p:cNvPr id="12" name="Picture 11" descr="A graph of a graph showing different colored lines&#10;&#10;AI-generated content may be incorrect.">
            <a:extLst>
              <a:ext uri="{FF2B5EF4-FFF2-40B4-BE49-F238E27FC236}">
                <a16:creationId xmlns:a16="http://schemas.microsoft.com/office/drawing/2014/main" id="{84C6214B-1C40-2C45-7B26-D9179EDB55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5999" cy="3019801"/>
          </a:xfrm>
          <a:prstGeom prst="rect">
            <a:avLst/>
          </a:prstGeom>
        </p:spPr>
      </p:pic>
      <p:pic>
        <p:nvPicPr>
          <p:cNvPr id="14" name="Picture 13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26ED5C02-1B4F-8BA2-6B6F-8DD079EEC1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838199"/>
            <a:ext cx="6095999" cy="3019801"/>
          </a:xfrm>
          <a:prstGeom prst="rect">
            <a:avLst/>
          </a:prstGeom>
        </p:spPr>
      </p:pic>
      <p:pic>
        <p:nvPicPr>
          <p:cNvPr id="16" name="Picture 15" descr="A graph of a graph showing different colored lines&#10;&#10;AI-generated content may be incorrect.">
            <a:extLst>
              <a:ext uri="{FF2B5EF4-FFF2-40B4-BE49-F238E27FC236}">
                <a16:creationId xmlns:a16="http://schemas.microsoft.com/office/drawing/2014/main" id="{955F0EC4-2779-1A1A-00BE-D87C90C20C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3838198"/>
            <a:ext cx="6096000" cy="3019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370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BA4A20-9400-24EC-6205-393AA0FB1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a graph&#10;&#10;AI-generated content may be incorrect.">
            <a:extLst>
              <a:ext uri="{FF2B5EF4-FFF2-40B4-BE49-F238E27FC236}">
                <a16:creationId xmlns:a16="http://schemas.microsoft.com/office/drawing/2014/main" id="{6BB4E3A9-6F58-60D1-F402-37FE1B9721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38198"/>
            <a:ext cx="6095998" cy="3019801"/>
          </a:xfrm>
          <a:prstGeom prst="rect">
            <a:avLst/>
          </a:prstGeom>
        </p:spPr>
      </p:pic>
      <p:pic>
        <p:nvPicPr>
          <p:cNvPr id="7" name="Picture 6" descr="A graph of a graph&#10;&#10;AI-generated content may be incorrect.">
            <a:extLst>
              <a:ext uri="{FF2B5EF4-FFF2-40B4-BE49-F238E27FC236}">
                <a16:creationId xmlns:a16="http://schemas.microsoft.com/office/drawing/2014/main" id="{066A19AE-4BBA-6522-D4EE-01BC508AC0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"/>
            <a:ext cx="6096000" cy="3019802"/>
          </a:xfrm>
          <a:prstGeom prst="rect">
            <a:avLst/>
          </a:prstGeom>
        </p:spPr>
      </p:pic>
      <p:pic>
        <p:nvPicPr>
          <p:cNvPr id="12" name="Picture 11" descr="A graph of a graph&#10;&#10;AI-generated content may be incorrect.">
            <a:extLst>
              <a:ext uri="{FF2B5EF4-FFF2-40B4-BE49-F238E27FC236}">
                <a16:creationId xmlns:a16="http://schemas.microsoft.com/office/drawing/2014/main" id="{832DE583-5B2E-AF4B-E6D5-751A1518CA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6095999" cy="3019801"/>
          </a:xfrm>
          <a:prstGeom prst="rect">
            <a:avLst/>
          </a:prstGeom>
        </p:spPr>
      </p:pic>
      <p:pic>
        <p:nvPicPr>
          <p:cNvPr id="14" name="Picture 13" descr="A graph of a graph&#10;&#10;AI-generated content may be incorrect.">
            <a:extLst>
              <a:ext uri="{FF2B5EF4-FFF2-40B4-BE49-F238E27FC236}">
                <a16:creationId xmlns:a16="http://schemas.microsoft.com/office/drawing/2014/main" id="{64D57E4E-5AAA-B63D-C74A-2FE6103E32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8" y="3838198"/>
            <a:ext cx="6096002" cy="301980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D104033-6D02-1C5F-DED3-99E64283926F}"/>
              </a:ext>
            </a:extLst>
          </p:cNvPr>
          <p:cNvSpPr txBox="1"/>
          <p:nvPr/>
        </p:nvSpPr>
        <p:spPr>
          <a:xfrm>
            <a:off x="672939" y="3105834"/>
            <a:ext cx="39600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1/5 Holiday, 12/5 Holiday</a:t>
            </a:r>
            <a:r>
              <a:rPr lang="zh-CN" altLang="en-US" sz="1400" dirty="0"/>
              <a:t>， </a:t>
            </a:r>
            <a:r>
              <a:rPr lang="en-MY" altLang="zh-CN" sz="1400" dirty="0"/>
              <a:t>27/5 </a:t>
            </a:r>
            <a:r>
              <a:rPr lang="en-US" altLang="zh-CN" sz="1400" dirty="0"/>
              <a:t>Tue</a:t>
            </a:r>
            <a:r>
              <a:rPr lang="en-MY" altLang="zh-CN" sz="1400" dirty="0" err="1"/>
              <a:t>sday</a:t>
            </a:r>
            <a:endParaRPr lang="en-MY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1B6465-EEC6-7CED-D22A-41DC6895F13F}"/>
              </a:ext>
            </a:extLst>
          </p:cNvPr>
          <p:cNvSpPr txBox="1"/>
          <p:nvPr/>
        </p:nvSpPr>
        <p:spPr>
          <a:xfrm>
            <a:off x="8036560" y="2998112"/>
            <a:ext cx="23695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1400" dirty="0"/>
              <a:t>2/6, 27/6 is public holiday</a:t>
            </a:r>
          </a:p>
          <a:p>
            <a:endParaRPr lang="en-MY" sz="1400" dirty="0"/>
          </a:p>
        </p:txBody>
      </p:sp>
    </p:spTree>
    <p:extLst>
      <p:ext uri="{BB962C8B-B14F-4D97-AF65-F5344CB8AC3E}">
        <p14:creationId xmlns:p14="http://schemas.microsoft.com/office/powerpoint/2010/main" val="3670485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8AFAE4-81C9-F2BE-0F3C-8BA9ED207E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graph of a graph&#10;&#10;AI-generated content may be incorrect.">
            <a:extLst>
              <a:ext uri="{FF2B5EF4-FFF2-40B4-BE49-F238E27FC236}">
                <a16:creationId xmlns:a16="http://schemas.microsoft.com/office/drawing/2014/main" id="{763A7E4A-2F5F-2A66-0FC0-1465A29EE2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836490"/>
            <a:ext cx="6096000" cy="3021510"/>
          </a:xfrm>
          <a:prstGeom prst="rect">
            <a:avLst/>
          </a:prstGeom>
        </p:spPr>
      </p:pic>
      <p:pic>
        <p:nvPicPr>
          <p:cNvPr id="17" name="Picture 16" descr="A graph of a graph&#10;&#10;AI-generated content may be incorrect.">
            <a:extLst>
              <a:ext uri="{FF2B5EF4-FFF2-40B4-BE49-F238E27FC236}">
                <a16:creationId xmlns:a16="http://schemas.microsoft.com/office/drawing/2014/main" id="{304A6665-D62E-48DE-EEE5-63C8103332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3836490"/>
            <a:ext cx="6095999" cy="3021510"/>
          </a:xfrm>
          <a:prstGeom prst="rect">
            <a:avLst/>
          </a:prstGeom>
        </p:spPr>
      </p:pic>
      <p:pic>
        <p:nvPicPr>
          <p:cNvPr id="19" name="Picture 18" descr="A graph of a graph&#10;&#10;AI-generated content may be incorrect.">
            <a:extLst>
              <a:ext uri="{FF2B5EF4-FFF2-40B4-BE49-F238E27FC236}">
                <a16:creationId xmlns:a16="http://schemas.microsoft.com/office/drawing/2014/main" id="{0E9A2EE9-F7D1-311E-7604-1A9BFA78E1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065"/>
            <a:ext cx="6095999" cy="3021510"/>
          </a:xfrm>
          <a:prstGeom prst="rect">
            <a:avLst/>
          </a:prstGeom>
        </p:spPr>
      </p:pic>
      <p:pic>
        <p:nvPicPr>
          <p:cNvPr id="21" name="Picture 20" descr="A graph of a graph&#10;&#10;AI-generated content may be incorrect.">
            <a:extLst>
              <a:ext uri="{FF2B5EF4-FFF2-40B4-BE49-F238E27FC236}">
                <a16:creationId xmlns:a16="http://schemas.microsoft.com/office/drawing/2014/main" id="{0C163EF4-C552-7A29-78A8-1B4D9A45AE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8064"/>
            <a:ext cx="6095998" cy="302151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C01E7D7-B7A2-4787-DAC5-7477C1EAF911}"/>
              </a:ext>
            </a:extLst>
          </p:cNvPr>
          <p:cNvSpPr txBox="1"/>
          <p:nvPr/>
        </p:nvSpPr>
        <p:spPr>
          <a:xfrm>
            <a:off x="2885822" y="3179246"/>
            <a:ext cx="5796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dirty="0"/>
              <a:t>[Sundays] running at same supply and same temp</a:t>
            </a:r>
          </a:p>
        </p:txBody>
      </p:sp>
    </p:spTree>
    <p:extLst>
      <p:ext uri="{BB962C8B-B14F-4D97-AF65-F5344CB8AC3E}">
        <p14:creationId xmlns:p14="http://schemas.microsoft.com/office/powerpoint/2010/main" val="14403016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</TotalTime>
  <Words>34</Words>
  <Application>Microsoft Office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Qi Yang  Wong</dc:creator>
  <cp:lastModifiedBy>Qi Yang  Wong</cp:lastModifiedBy>
  <cp:revision>1</cp:revision>
  <dcterms:created xsi:type="dcterms:W3CDTF">2025-10-27T03:12:48Z</dcterms:created>
  <dcterms:modified xsi:type="dcterms:W3CDTF">2025-10-27T03:15:07Z</dcterms:modified>
</cp:coreProperties>
</file>

<file path=docProps/thumbnail.jpeg>
</file>